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m Tarasov" initials="AT" lastIdx="1" clrIdx="0">
    <p:extLst>
      <p:ext uri="{19B8F6BF-5375-455C-9EA6-DF929625EA0E}">
        <p15:presenceInfo xmlns:p15="http://schemas.microsoft.com/office/powerpoint/2012/main" userId="02178ca298d487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E2CB9-E780-47BF-AED8-93F8D9A72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25944-7E53-41A1-9083-2037FE25B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491BFF-A0AA-45B1-BA85-0202FDD7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3B255-FF92-409A-8244-D952B782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FDAC5-31F6-427D-8B43-567B315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51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FB392-9D30-47B6-A4A9-10007A48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E26422-F210-44A4-B1E8-1E406223A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DEC79-25E6-4726-8061-F4561933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C4DA0A-31C4-4264-9FB9-BD510DFA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5979F2-0FA1-4BB7-8D4E-CF65BCD2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78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0443D6-0247-4146-BD1C-2DACC0EC8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444B32-F9ED-4B2C-A338-57B785A84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3F401-70AB-4136-8611-2441F62E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18AFE-9C81-44F7-8060-B62BFF4C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27FAE-FE3C-407C-BBBC-F741CB8B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85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E0F15-DBB6-496B-94E4-1582684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D11C3-E6C2-4A2D-8136-1CA4628BD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5A6DAA-29FC-4B55-A218-3C74ABE2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27C45-528C-4926-99E3-1A988E02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66CED8-6E23-4761-BD65-D5D22D62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59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B3B0F-B15C-4B1F-AC6D-FBC11F92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AD6BCF-63F8-4032-B0FA-1F062B29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AD212B-6333-492B-8FEE-54B4A28A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7F0882-717B-4CD7-87B2-F22A7ED4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73306D-C803-4CDB-8451-D2E5D224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83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895E5-61A5-4BF2-BFB9-F10C581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DDDAD-BB48-4584-B731-E4BDD229C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D565CA-B3BA-4F75-B53D-184D0829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FAD3D8-0496-4ACC-9061-06634938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E41F3A-17D5-46C3-8CF6-6BEA73CB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0730DF-EE4F-4E4C-AB22-8200A14E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8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81E5A-3169-4720-8617-6D038409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9C13B2-D807-4C2B-8FB9-71DE905E3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0DA6E9-5039-4B3B-98E7-F0382B70B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C416A2-3755-4DA1-A5BD-8E1A04AE7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1A396E-C965-4EE4-965C-6642F8D5C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7C5657-E9AD-4862-AEE0-DCA512B6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1032D1-DBAC-47A7-A7C7-AFC914D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071A4E-C634-4B41-AE61-51A5E492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72147-67B5-4B1D-8AB8-803202B3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427A7E-4437-4613-A004-8B64A0B9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3A04AE-62AD-4200-A88D-1B3DFDC6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B477A5-0D6A-4E05-9C4D-863E715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7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CBB86C-C7EB-4556-AD2D-9A19D23A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BF4605-E920-4480-B958-B71D1153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C2A1DA-2840-42CF-8ED4-5CBE915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46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7B31C-8649-4DFE-8F7A-F860ECE3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98376-0588-4BD7-BC68-2752CD23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EA2A82-ADBF-4B94-B2A8-39CD1E79E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0FB87E-347F-452E-AA98-46D3952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E6294-05D2-4349-81B5-9399D234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F33D0-8937-44A4-AFC6-644FD3C7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02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FCB31-5845-4149-912B-B5913384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87B875-BCED-43B7-AAB7-753E07F59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6BC26F-0934-4DA8-BCD6-7260A84FD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9F283B-7BFC-4FF3-8B7B-AA38830E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7855B6-0D98-442E-A48F-DC9E9098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5A6247-1BA3-4E25-A81F-716258AE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63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33E3A-B144-41E6-ABF6-D047BF16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8DAB8C-359B-48A2-AB24-0AAF19418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E63682-E87F-48CD-8B0E-306D29C4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C9DE3-42A7-41C1-8A94-F97B2FE28469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51DB9-9A71-4D93-BD54-0FB0D31E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90D53-59E8-4DE1-9A78-5352E77DE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51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4B8B9-10BE-448C-9D6C-6B3EA2538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4622" y="868362"/>
            <a:ext cx="9144000" cy="2387600"/>
          </a:xfrm>
        </p:spPr>
        <p:txBody>
          <a:bodyPr/>
          <a:lstStyle/>
          <a:p>
            <a:r>
              <a:rPr lang="en-US" dirty="0" err="1"/>
              <a:t>HeartBeat</a:t>
            </a:r>
            <a:r>
              <a:rPr lang="en-US" dirty="0"/>
              <a:t>, II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8B8E474-3EFD-4A5B-B625-72E0A24E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86" y="361673"/>
            <a:ext cx="5788577" cy="57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4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11A47-7EA1-4FAE-838C-6CD2DE1E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CV 1 :</a:t>
            </a:r>
            <a:r>
              <a:rPr lang="ru-RU" dirty="0"/>
              <a:t> Оцифровка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51B7E-E66B-4E2C-94D4-A8A0F45D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3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Формируем </a:t>
            </a:r>
            <a:r>
              <a:rPr lang="ru-RU" dirty="0" err="1"/>
              <a:t>датасет</a:t>
            </a:r>
            <a:r>
              <a:rPr lang="ru-RU" dirty="0"/>
              <a:t> для обучения модели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1182C2-585D-486C-94CB-A522522C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010"/>
            <a:ext cx="7813964" cy="48837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BFBE91-259C-4DCB-A492-15A038E4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05" y="1779010"/>
            <a:ext cx="8266812" cy="51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11A47-7EA1-4FAE-838C-6CD2DE1E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CV 1 :</a:t>
            </a:r>
            <a:r>
              <a:rPr lang="ru-RU" dirty="0"/>
              <a:t> Оцифровка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51B7E-E66B-4E2C-94D4-A8A0F45D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3" y="1151370"/>
            <a:ext cx="11739419" cy="5508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Результаты первичного обучения модели (</a:t>
            </a:r>
            <a:r>
              <a:rPr lang="ru-RU" dirty="0" err="1"/>
              <a:t>датасет</a:t>
            </a:r>
            <a:r>
              <a:rPr lang="ru-RU" dirty="0"/>
              <a:t> из 200 фото)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                                                                             	с </a:t>
            </a:r>
            <a:r>
              <a:rPr lang="ru-RU" dirty="0" err="1"/>
              <a:t>засветами</a:t>
            </a:r>
            <a:r>
              <a:rPr lang="ru-RU" dirty="0"/>
              <a:t> еще поработаем…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CA4C0-1A72-4911-ACD9-5BD7EBC0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9" y="2133600"/>
            <a:ext cx="5511031" cy="41332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0093B3-E86E-4116-B0E8-AB006D17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10" y="1859107"/>
            <a:ext cx="4904509" cy="36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0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F3FA6-4C21-4FB8-9448-28D8C760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CV 2:</a:t>
            </a:r>
            <a:r>
              <a:rPr lang="ru-RU" dirty="0"/>
              <a:t> склейка изображений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F7E12-C5B8-46DE-973E-9DE7AE38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0" y="1136343"/>
            <a:ext cx="3287310" cy="24635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083B70-7863-4632-9CB9-90027BCD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17" y="1136343"/>
            <a:ext cx="3287311" cy="24635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881849-6AC6-480C-8C0A-CD50D7AA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136344"/>
            <a:ext cx="3287309" cy="2463551"/>
          </a:xfrm>
          <a:prstGeom prst="rect">
            <a:avLst/>
          </a:prstGeom>
        </p:spPr>
      </p:pic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992D5D9B-0D3E-4E27-837C-EA61043C6EDB}"/>
              </a:ext>
            </a:extLst>
          </p:cNvPr>
          <p:cNvSpPr/>
          <p:nvPr/>
        </p:nvSpPr>
        <p:spPr>
          <a:xfrm>
            <a:off x="3620140" y="2035206"/>
            <a:ext cx="550415" cy="6658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плюс'' 23">
            <a:extLst>
              <a:ext uri="{FF2B5EF4-FFF2-40B4-BE49-F238E27FC236}">
                <a16:creationId xmlns:a16="http://schemas.microsoft.com/office/drawing/2014/main" id="{BEC9C85F-9A6A-49FB-8F86-4C02A9CDD215}"/>
              </a:ext>
            </a:extLst>
          </p:cNvPr>
          <p:cNvSpPr/>
          <p:nvPr/>
        </p:nvSpPr>
        <p:spPr>
          <a:xfrm>
            <a:off x="7632928" y="2024107"/>
            <a:ext cx="550415" cy="6658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 24">
            <a:extLst>
              <a:ext uri="{FF2B5EF4-FFF2-40B4-BE49-F238E27FC236}">
                <a16:creationId xmlns:a16="http://schemas.microsoft.com/office/drawing/2014/main" id="{5C67FA14-AA5F-40BA-8373-34A0FD35FDD5}"/>
              </a:ext>
            </a:extLst>
          </p:cNvPr>
          <p:cNvSpPr/>
          <p:nvPr/>
        </p:nvSpPr>
        <p:spPr>
          <a:xfrm>
            <a:off x="1580225" y="4971728"/>
            <a:ext cx="816746" cy="6303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31E981-18F9-46E0-A30B-1C1B442C6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33" y="3870776"/>
            <a:ext cx="5772677" cy="28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F3FA6-4C21-4FB8-9448-28D8C760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CV 2:</a:t>
            </a:r>
            <a:r>
              <a:rPr lang="ru-RU" dirty="0"/>
              <a:t> склейка изображений</a:t>
            </a:r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992D5D9B-0D3E-4E27-837C-EA61043C6EDB}"/>
              </a:ext>
            </a:extLst>
          </p:cNvPr>
          <p:cNvSpPr/>
          <p:nvPr/>
        </p:nvSpPr>
        <p:spPr>
          <a:xfrm>
            <a:off x="3533318" y="2024106"/>
            <a:ext cx="550415" cy="6658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плюс'' 23">
            <a:extLst>
              <a:ext uri="{FF2B5EF4-FFF2-40B4-BE49-F238E27FC236}">
                <a16:creationId xmlns:a16="http://schemas.microsoft.com/office/drawing/2014/main" id="{BEC9C85F-9A6A-49FB-8F86-4C02A9CDD215}"/>
              </a:ext>
            </a:extLst>
          </p:cNvPr>
          <p:cNvSpPr/>
          <p:nvPr/>
        </p:nvSpPr>
        <p:spPr>
          <a:xfrm>
            <a:off x="7630827" y="2024108"/>
            <a:ext cx="550415" cy="6658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 24">
            <a:extLst>
              <a:ext uri="{FF2B5EF4-FFF2-40B4-BE49-F238E27FC236}">
                <a16:creationId xmlns:a16="http://schemas.microsoft.com/office/drawing/2014/main" id="{5C67FA14-AA5F-40BA-8373-34A0FD35FDD5}"/>
              </a:ext>
            </a:extLst>
          </p:cNvPr>
          <p:cNvSpPr/>
          <p:nvPr/>
        </p:nvSpPr>
        <p:spPr>
          <a:xfrm>
            <a:off x="1354469" y="4905663"/>
            <a:ext cx="816746" cy="6303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EDE34D-FB8E-4AD3-B187-692D54E3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5" y="1125244"/>
            <a:ext cx="3284734" cy="24635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55C3D2-61D1-4D95-A74E-8CD87EF3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6" y="1125245"/>
            <a:ext cx="3284733" cy="24635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70921C-E239-410F-8EE4-FF9CAD0BD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495" y="1125244"/>
            <a:ext cx="3284733" cy="2463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C438B6-9621-4764-AB23-CEEE75E7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529" y="3755253"/>
            <a:ext cx="6413428" cy="29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2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008F4-EBA4-4624-913C-E7A2AA69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NextJS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E025E-D280-4D50-A11D-E2B70FF2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12" y="1154096"/>
            <a:ext cx="6912066" cy="52866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0FF80-39CF-42FB-A14C-62B471C5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453" y="1669002"/>
            <a:ext cx="4168488" cy="40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312DD-8E48-4E9D-B4F2-981D9F2A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  <a:r>
              <a:rPr lang="en-US" dirty="0"/>
              <a:t> :) </a:t>
            </a:r>
            <a:endParaRPr lang="ru-RU" dirty="0"/>
          </a:p>
        </p:txBody>
      </p:sp>
      <p:pic>
        <p:nvPicPr>
          <p:cNvPr id="2050" name="Picture 2" descr="мультфильм про Губку Боба в воде с водорослями и камнем">
            <a:extLst>
              <a:ext uri="{FF2B5EF4-FFF2-40B4-BE49-F238E27FC236}">
                <a16:creationId xmlns:a16="http://schemas.microsoft.com/office/drawing/2014/main" id="{7155C1E0-48E7-45A9-8F22-FF6C18996D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95" y="2181966"/>
            <a:ext cx="6207125" cy="46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362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51</Words>
  <Application>Microsoft Office PowerPoint</Application>
  <PresentationFormat>Широкоэкранный</PresentationFormat>
  <Paragraphs>18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HeartBeat, II</vt:lpstr>
      <vt:lpstr>CV 1 : Оцифровка изображения</vt:lpstr>
      <vt:lpstr>CV 1 : Оцифровка изображения</vt:lpstr>
      <vt:lpstr>CV 2: склейка изображений</vt:lpstr>
      <vt:lpstr>CV 2: склейка изображений</vt:lpstr>
      <vt:lpstr>NextJS </vt:lpstr>
      <vt:lpstr>Спасибо за внимание  :)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HeartBeat, I</dc:title>
  <dc:creator>Akim Tarasov</dc:creator>
  <cp:lastModifiedBy>Akim Tarasov</cp:lastModifiedBy>
  <cp:revision>11</cp:revision>
  <dcterms:created xsi:type="dcterms:W3CDTF">2025-09-27T06:45:11Z</dcterms:created>
  <dcterms:modified xsi:type="dcterms:W3CDTF">2025-11-01T11:22:08Z</dcterms:modified>
</cp:coreProperties>
</file>